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2"/>
  </p:notesMasterIdLst>
  <p:handoutMasterIdLst>
    <p:handoutMasterId r:id="rId23"/>
  </p:handoutMasterIdLst>
  <p:sldIdLst>
    <p:sldId id="256" r:id="rId2"/>
    <p:sldId id="257" r:id="rId3"/>
    <p:sldId id="264" r:id="rId4"/>
    <p:sldId id="259" r:id="rId5"/>
    <p:sldId id="260" r:id="rId6"/>
    <p:sldId id="267" r:id="rId7"/>
    <p:sldId id="258" r:id="rId8"/>
    <p:sldId id="270" r:id="rId9"/>
    <p:sldId id="271" r:id="rId10"/>
    <p:sldId id="266" r:id="rId11"/>
    <p:sldId id="274" r:id="rId12"/>
    <p:sldId id="276" r:id="rId13"/>
    <p:sldId id="275" r:id="rId14"/>
    <p:sldId id="273" r:id="rId15"/>
    <p:sldId id="277" r:id="rId16"/>
    <p:sldId id="262" r:id="rId17"/>
    <p:sldId id="279" r:id="rId18"/>
    <p:sldId id="278" r:id="rId19"/>
    <p:sldId id="280" r:id="rId20"/>
    <p:sldId id="281" r:id="rId21"/>
  </p:sldIdLst>
  <p:sldSz cx="12192000" cy="6858000"/>
  <p:notesSz cx="6858000" cy="9144000"/>
  <p:custDataLst>
    <p:tags r:id="rId24"/>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3" autoAdjust="0"/>
    <p:restoredTop sz="92582" autoAdjust="0"/>
  </p:normalViewPr>
  <p:slideViewPr>
    <p:cSldViewPr snapToGrid="0" showGuides="1">
      <p:cViewPr varScale="1">
        <p:scale>
          <a:sx n="153" d="100"/>
          <a:sy n="153" d="100"/>
        </p:scale>
        <p:origin x="208" y="216"/>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03/12/2018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03/12/2018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29 November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pic>
        <p:nvPicPr>
          <p:cNvPr id="5" name="Picture 4">
            <a:extLst>
              <a:ext uri="{FF2B5EF4-FFF2-40B4-BE49-F238E27FC236}">
                <a16:creationId xmlns:a16="http://schemas.microsoft.com/office/drawing/2014/main" id="{0A3C3F39-7283-D64E-9437-146F9E9EA927}"/>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Tree>
    <p:extLst>
      <p:ext uri="{BB962C8B-B14F-4D97-AF65-F5344CB8AC3E}">
        <p14:creationId xmlns:p14="http://schemas.microsoft.com/office/powerpoint/2010/main" val="145062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Polymer 3 – Break!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Tree>
    <p:extLst>
      <p:ext uri="{BB962C8B-B14F-4D97-AF65-F5344CB8AC3E}">
        <p14:creationId xmlns:p14="http://schemas.microsoft.com/office/powerpoint/2010/main" val="120646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1</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2</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231</TotalTime>
  <Words>469</Words>
  <Application>Microsoft Macintosh PowerPoint</Application>
  <PresentationFormat>Widescreen</PresentationFormat>
  <Paragraphs>132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ING Me</vt:lpstr>
      <vt:lpstr>Poppins</vt:lpstr>
      <vt:lpstr>ING_PP_Template_16x9_April2017</vt:lpstr>
      <vt:lpstr>Polymer 3 Workshop</vt:lpstr>
      <vt:lpstr>What are we going to do?</vt:lpstr>
      <vt:lpstr>What is Polymer?</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Break!</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Richard vd Molen</cp:lastModifiedBy>
  <cp:revision>20</cp:revision>
  <dcterms:created xsi:type="dcterms:W3CDTF">2018-10-24T12:13:59Z</dcterms:created>
  <dcterms:modified xsi:type="dcterms:W3CDTF">2018-12-03T14:22:36Z</dcterms:modified>
  <cp:version>3</cp:version>
</cp:coreProperties>
</file>